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57" r:id="rId4"/>
    <p:sldId id="259" r:id="rId5"/>
    <p:sldId id="264" r:id="rId6"/>
    <p:sldId id="265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9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080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51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972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95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924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69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35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7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80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227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89EB4-E814-43ED-91AF-8CB465AE49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5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elmuseo.or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cny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10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/>
              <a:t>Nombre</a:t>
            </a:r>
            <a:r>
              <a:rPr lang="en-US" sz="3200" dirty="0" smtClean="0"/>
              <a:t>: ___________ </a:t>
            </a:r>
            <a:r>
              <a:rPr lang="en-US" sz="3200" b="1" dirty="0" smtClean="0"/>
              <a:t>Proyecto de </a:t>
            </a:r>
            <a:r>
              <a:rPr lang="en-US" sz="3200" b="1" dirty="0" err="1" smtClean="0"/>
              <a:t>verano</a:t>
            </a:r>
            <a:r>
              <a:rPr lang="en-US" sz="3200" b="1" dirty="0"/>
              <a:t> </a:t>
            </a:r>
            <a:r>
              <a:rPr lang="en-US" sz="3200" b="1" dirty="0" smtClean="0"/>
              <a:t>2015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Español</a:t>
            </a:r>
            <a:r>
              <a:rPr lang="en-US" sz="3200" dirty="0" smtClean="0"/>
              <a:t>					8vo </a:t>
            </a:r>
            <a:r>
              <a:rPr lang="en-US" sz="3200" dirty="0" smtClean="0">
                <a:sym typeface="Wingdings" panose="05000000000000000000" pitchFamily="2" charset="2"/>
              </a:rPr>
              <a:t> 9no </a:t>
            </a:r>
            <a:r>
              <a:rPr lang="en-US" sz="3200" dirty="0" err="1" smtClean="0">
                <a:sym typeface="Wingdings" panose="05000000000000000000" pitchFamily="2" charset="2"/>
              </a:rPr>
              <a:t>grado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You will be writing a letter to your new Spanish Teacher </a:t>
            </a:r>
            <a:r>
              <a:rPr lang="en-US" b="1" u="sng" dirty="0" smtClean="0"/>
              <a:t>Martha Bolivar</a:t>
            </a:r>
            <a:r>
              <a:rPr lang="en-US" dirty="0" smtClean="0"/>
              <a:t> in order to introduce yourself to her and to tell her about your visit to the FRIDA KHALO exhibition at EL JARDIN BOTANICO DE NUEVA YORK.  </a:t>
            </a:r>
            <a:r>
              <a:rPr lang="en-US" b="1" i="1" dirty="0" smtClean="0"/>
              <a:t>This letter is to be written completely in SPANISH</a:t>
            </a:r>
            <a:endParaRPr lang="en-US" dirty="0" smtClean="0"/>
          </a:p>
          <a:p>
            <a:pPr lvl="1"/>
            <a:r>
              <a:rPr lang="en-US" dirty="0" smtClean="0"/>
              <a:t>You may wish to include:</a:t>
            </a:r>
          </a:p>
          <a:p>
            <a:pPr lvl="2"/>
            <a:r>
              <a:rPr lang="en-US" dirty="0" smtClean="0"/>
              <a:t>Your name, age and nationality.</a:t>
            </a:r>
          </a:p>
          <a:p>
            <a:pPr lvl="2"/>
            <a:r>
              <a:rPr lang="en-US" dirty="0" smtClean="0"/>
              <a:t>The type of student you are.</a:t>
            </a:r>
          </a:p>
          <a:p>
            <a:pPr lvl="2"/>
            <a:r>
              <a:rPr lang="en-US" dirty="0" smtClean="0"/>
              <a:t>What you liked most about Spanish Class in Middle School</a:t>
            </a:r>
          </a:p>
          <a:p>
            <a:pPr lvl="2"/>
            <a:r>
              <a:rPr lang="en-US" dirty="0" smtClean="0"/>
              <a:t>What you liked least about Spanish Class in Middle School</a:t>
            </a:r>
          </a:p>
          <a:p>
            <a:pPr lvl="2"/>
            <a:r>
              <a:rPr lang="en-US" dirty="0" smtClean="0"/>
              <a:t>When you went to the exhibition</a:t>
            </a:r>
          </a:p>
          <a:p>
            <a:pPr lvl="2"/>
            <a:r>
              <a:rPr lang="en-US" dirty="0" smtClean="0"/>
              <a:t>What you learned in the exhibition</a:t>
            </a:r>
          </a:p>
          <a:p>
            <a:pPr lvl="2"/>
            <a:r>
              <a:rPr lang="en-US" dirty="0" smtClean="0"/>
              <a:t>What you liked and/or did not like about the exhibition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539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6200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Use the following letter format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610600" cy="6248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			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fecha es el … de… del 2015</a:t>
            </a:r>
          </a:p>
          <a:p>
            <a:pPr marL="0" indent="0">
              <a:buNone/>
            </a:pP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Estimada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Martha,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……………………………………………………………………………………………………………………………………….………………………………………………………………………..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atentamente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(your full name)</a:t>
            </a:r>
          </a:p>
          <a:p>
            <a:pPr marL="0" indent="0">
              <a:buNone/>
            </a:pPr>
            <a:endParaRPr lang="en-US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/>
              <a:t>Make sure the letter is typed. Make it look nice.</a:t>
            </a:r>
          </a:p>
          <a:p>
            <a:r>
              <a:rPr lang="en-US" dirty="0" smtClean="0"/>
              <a:t>You must also include a TICKET STUB or BROCHURE of the exhibition as proof of your attendance.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405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81" r="38423" b="12897"/>
          <a:stretch/>
        </p:blipFill>
        <p:spPr bwMode="auto">
          <a:xfrm>
            <a:off x="76200" y="76200"/>
            <a:ext cx="8936182" cy="450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375159"/>
              </p:ext>
            </p:extLst>
          </p:nvPr>
        </p:nvGraphicFramePr>
        <p:xfrm>
          <a:off x="609600" y="4648200"/>
          <a:ext cx="8229600" cy="228600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602408">
                <a:tc>
                  <a:txBody>
                    <a:bodyPr/>
                    <a:lstStyle/>
                    <a:p>
                      <a:pPr algn="l"/>
                      <a:r>
                        <a:rPr lang="en-US" b="1" i="1" dirty="0" smtClean="0">
                          <a:effectLst/>
                        </a:rPr>
                        <a:t>ADMISSIONS:</a:t>
                      </a:r>
                    </a:p>
                    <a:p>
                      <a:r>
                        <a:rPr lang="en-US" b="1" dirty="0" smtClean="0">
                          <a:effectLst/>
                        </a:rPr>
                        <a:t>Weekdays</a:t>
                      </a:r>
                      <a:endParaRPr lang="en-US" b="1" dirty="0">
                        <a:effectLst/>
                      </a:endParaRPr>
                    </a:p>
                    <a:p>
                      <a:r>
                        <a:rPr lang="en-US" dirty="0">
                          <a:effectLst/>
                        </a:rPr>
                        <a:t>     $20 Adult</a:t>
                      </a:r>
                      <a:br>
                        <a:rPr lang="en-US" dirty="0">
                          <a:effectLst/>
                        </a:rPr>
                      </a:br>
                      <a:r>
                        <a:rPr lang="en-US" dirty="0">
                          <a:effectLst/>
                        </a:rPr>
                        <a:t>     $18 Student/Senior</a:t>
                      </a:r>
                      <a:br>
                        <a:rPr lang="en-US" dirty="0">
                          <a:effectLst/>
                        </a:rPr>
                      </a:br>
                      <a:r>
                        <a:rPr lang="en-US" dirty="0">
                          <a:effectLst/>
                        </a:rPr>
                        <a:t>     $8 Children 2–12</a:t>
                      </a:r>
                      <a:br>
                        <a:rPr lang="en-US" dirty="0">
                          <a:effectLst/>
                        </a:rPr>
                      </a:br>
                      <a:r>
                        <a:rPr lang="en-US" dirty="0">
                          <a:effectLst/>
                        </a:rPr>
                        <a:t>     Free Children under 2</a:t>
                      </a:r>
                      <a:br>
                        <a:rPr lang="en-US" dirty="0">
                          <a:effectLst/>
                        </a:rPr>
                      </a:br>
                      <a:r>
                        <a:rPr lang="en-US" dirty="0">
                          <a:effectLst/>
                        </a:rPr>
                        <a:t/>
                      </a:r>
                      <a:br>
                        <a:rPr lang="en-US" dirty="0">
                          <a:effectLst/>
                        </a:rPr>
                      </a:br>
                      <a:endParaRPr lang="en-US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effectLst/>
                        </a:rPr>
                        <a:t>Weekends and Monday Holidays</a:t>
                      </a:r>
                    </a:p>
                    <a:p>
                      <a:r>
                        <a:rPr lang="en-US" dirty="0">
                          <a:effectLst/>
                        </a:rPr>
                        <a:t>     $25 Adult</a:t>
                      </a:r>
                      <a:br>
                        <a:rPr lang="en-US" dirty="0">
                          <a:effectLst/>
                        </a:rPr>
                      </a:br>
                      <a:r>
                        <a:rPr lang="en-US" dirty="0">
                          <a:effectLst/>
                        </a:rPr>
                        <a:t>     $22 Student/Senior</a:t>
                      </a:r>
                      <a:br>
                        <a:rPr lang="en-US" dirty="0">
                          <a:effectLst/>
                        </a:rPr>
                      </a:br>
                      <a:r>
                        <a:rPr lang="en-US" dirty="0">
                          <a:effectLst/>
                        </a:rPr>
                        <a:t>     $10 Children 2–12</a:t>
                      </a:r>
                      <a:br>
                        <a:rPr lang="en-US" dirty="0">
                          <a:effectLst/>
                        </a:rPr>
                      </a:br>
                      <a:r>
                        <a:rPr lang="en-US" dirty="0">
                          <a:effectLst/>
                        </a:rPr>
                        <a:t>     Free Children under 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282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2400" y="2895600"/>
            <a:ext cx="8763000" cy="3901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Directions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Driving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 Garden is located off Bronx River Parkway at Fordham Road (Exit 7W) and is easily accessible from all points in the Tri-State area.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000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Parking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Convenient parking is available on the Garden grounds or at a secure parking facility just a short walk from the Garden's new Bedford Park Gate and the Metro-North Botanical Garden Station. This new garage offers 24/7 security and covered parking for both visitors and commuters with a variety of rate options.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Daily Parking Prices</a:t>
            </a:r>
            <a:b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Weekdays: $12</a:t>
            </a:r>
            <a:b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Weekends, Holiday Mondays, and peak dates: $15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Public Transportation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 Garden is just 20 minutes from Grand Central Terminal on Metro-North Railroad to Botanical Garden Station. It is also accessible by subway on B, D, or 4 trains to Bedford Park Boulevard Station.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000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More Information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For more information on getting to the Garden and parking, call 718.817.8779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0500" y="528697"/>
            <a:ext cx="85725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Hours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 Garden is open year-round Tuesday–Sunday from 10 a.m.–6 p.m. and the following holiday Mondays:</a:t>
            </a:r>
            <a:b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May 25 (Memorial Day)</a:t>
            </a:r>
            <a:b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September 7 (Labor Day)</a:t>
            </a:r>
            <a:b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October 12 (Columbus Day)</a:t>
            </a:r>
            <a:endParaRPr kumimoji="0" lang="en-US" alt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495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10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/>
              <a:t>Nombre</a:t>
            </a:r>
            <a:r>
              <a:rPr lang="en-US" sz="3200" dirty="0" smtClean="0"/>
              <a:t>: ___________ </a:t>
            </a:r>
            <a:r>
              <a:rPr lang="en-US" sz="3200" b="1" dirty="0" smtClean="0"/>
              <a:t>Proyecto de </a:t>
            </a:r>
            <a:r>
              <a:rPr lang="en-US" sz="3200" b="1" dirty="0" err="1" smtClean="0"/>
              <a:t>verano</a:t>
            </a:r>
            <a:r>
              <a:rPr lang="en-US" sz="3200" b="1" dirty="0"/>
              <a:t> </a:t>
            </a:r>
            <a:r>
              <a:rPr lang="en-US" sz="3200" b="1" dirty="0" smtClean="0"/>
              <a:t>2015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Español</a:t>
            </a:r>
            <a:r>
              <a:rPr lang="en-US" sz="3200" dirty="0" smtClean="0"/>
              <a:t>					8vo </a:t>
            </a:r>
            <a:r>
              <a:rPr lang="en-US" sz="3200" dirty="0" smtClean="0">
                <a:sym typeface="Wingdings" panose="05000000000000000000" pitchFamily="2" charset="2"/>
              </a:rPr>
              <a:t> 9no </a:t>
            </a:r>
            <a:r>
              <a:rPr lang="en-US" sz="3200" dirty="0" err="1" smtClean="0">
                <a:sym typeface="Wingdings" panose="05000000000000000000" pitchFamily="2" charset="2"/>
              </a:rPr>
              <a:t>grado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You will be writing a letter to your new Spanish Teacher </a:t>
            </a:r>
            <a:r>
              <a:rPr lang="en-US" b="1" u="sng" dirty="0" err="1" smtClean="0"/>
              <a:t>Lisjane</a:t>
            </a:r>
            <a:r>
              <a:rPr lang="en-US" b="1" u="sng" dirty="0" smtClean="0"/>
              <a:t> Gaviria</a:t>
            </a:r>
            <a:r>
              <a:rPr lang="en-US" dirty="0" smtClean="0"/>
              <a:t> in order to introduce yourself to her and to tell her about your visit to EL MUSEO DEL BARRIO.  </a:t>
            </a:r>
            <a:r>
              <a:rPr lang="en-US" b="1" i="1" dirty="0" smtClean="0"/>
              <a:t>This letter is to be written in your best SPANISH. </a:t>
            </a:r>
            <a:r>
              <a:rPr lang="en-US" i="1" dirty="0" smtClean="0"/>
              <a:t>(if you did not take Spanish in Middle School or you only did one year, you may write this in English.)</a:t>
            </a:r>
            <a:endParaRPr lang="en-US" dirty="0" smtClean="0"/>
          </a:p>
          <a:p>
            <a:pPr lvl="1"/>
            <a:r>
              <a:rPr lang="en-US" dirty="0" smtClean="0"/>
              <a:t>You may wish to include:</a:t>
            </a:r>
          </a:p>
          <a:p>
            <a:pPr lvl="2"/>
            <a:r>
              <a:rPr lang="en-US" dirty="0" smtClean="0"/>
              <a:t>Your name, age and nationality.</a:t>
            </a:r>
          </a:p>
          <a:p>
            <a:pPr lvl="2"/>
            <a:r>
              <a:rPr lang="en-US" dirty="0" smtClean="0"/>
              <a:t>The type of student you are.</a:t>
            </a:r>
          </a:p>
          <a:p>
            <a:pPr lvl="2"/>
            <a:r>
              <a:rPr lang="en-US" dirty="0" smtClean="0"/>
              <a:t>What you liked most about Spanish Class in Middle School</a:t>
            </a:r>
          </a:p>
          <a:p>
            <a:pPr lvl="2"/>
            <a:r>
              <a:rPr lang="en-US" dirty="0" smtClean="0"/>
              <a:t>What you liked least about Spanish Class in Middle School</a:t>
            </a:r>
          </a:p>
          <a:p>
            <a:pPr lvl="2"/>
            <a:r>
              <a:rPr lang="en-US" dirty="0" smtClean="0"/>
              <a:t>When you went to the museum</a:t>
            </a:r>
          </a:p>
          <a:p>
            <a:pPr lvl="2"/>
            <a:r>
              <a:rPr lang="en-US" dirty="0" smtClean="0"/>
              <a:t>What you learned at the museum</a:t>
            </a:r>
          </a:p>
          <a:p>
            <a:pPr lvl="2"/>
            <a:r>
              <a:rPr lang="en-US" dirty="0" smtClean="0"/>
              <a:t>What you liked and/or did not like about the museum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915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6200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Use the following letter format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610600" cy="6248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			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fecha es el … de… del 2015</a:t>
            </a:r>
          </a:p>
          <a:p>
            <a:pPr marL="0" indent="0">
              <a:buNone/>
            </a:pP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Estimada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Lisjane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……………………………………………………………………………………………………………………………………….………………………………………………………………………..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atentamente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(your full name)</a:t>
            </a:r>
          </a:p>
          <a:p>
            <a:pPr marL="0" indent="0">
              <a:buNone/>
            </a:pPr>
            <a:endParaRPr lang="en-US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/>
              <a:t>Make sure the letter is typed. Make it look nice.</a:t>
            </a:r>
          </a:p>
          <a:p>
            <a:r>
              <a:rPr lang="en-US" dirty="0" smtClean="0"/>
              <a:t>You must also include a TICKET STUB or BROCHURE of the museum as proof of your attendance.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403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ours and Admiss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2" t="4485" b="27152"/>
          <a:stretch/>
        </p:blipFill>
        <p:spPr bwMode="auto">
          <a:xfrm>
            <a:off x="152400" y="159327"/>
            <a:ext cx="4135582" cy="195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19600" y="2286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EL MUSEO DEL BARRIO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1230 Fifth Avenue at 104th Street</a:t>
            </a:r>
            <a:br>
              <a:rPr lang="en-US" dirty="0" smtClean="0"/>
            </a:br>
            <a:r>
              <a:rPr lang="en-US" dirty="0" smtClean="0"/>
              <a:t>New York, NY 10029</a:t>
            </a:r>
            <a:br>
              <a:rPr lang="en-US" dirty="0" smtClean="0"/>
            </a:br>
            <a:r>
              <a:rPr lang="en-US" dirty="0" smtClean="0"/>
              <a:t>212-831-7272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info@elmuseo.org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" y="2576807"/>
            <a:ext cx="413558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HOURS</a:t>
            </a:r>
          </a:p>
          <a:p>
            <a:r>
              <a:rPr lang="en-US" b="1" dirty="0" smtClean="0"/>
              <a:t>Tuesday – Saturday</a:t>
            </a:r>
            <a:br>
              <a:rPr lang="en-US" b="1" dirty="0" smtClean="0"/>
            </a:br>
            <a:r>
              <a:rPr lang="en-US" b="1" dirty="0" smtClean="0"/>
              <a:t>11:00am – 6:00pm</a:t>
            </a:r>
          </a:p>
          <a:p>
            <a:r>
              <a:rPr lang="en-US" dirty="0" smtClean="0"/>
              <a:t>El Café is open Tuesday through Friday from 11:00am – 3:30pm, and Saturday from 12:00pm – 3:30pm.</a:t>
            </a:r>
            <a:br>
              <a:rPr lang="en-US" dirty="0" smtClean="0"/>
            </a:br>
            <a:r>
              <a:rPr lang="en-US" dirty="0" smtClean="0"/>
              <a:t>*El </a:t>
            </a:r>
            <a:r>
              <a:rPr lang="en-US" dirty="0" err="1" smtClean="0"/>
              <a:t>Museo</a:t>
            </a:r>
            <a:r>
              <a:rPr lang="en-US" dirty="0" smtClean="0"/>
              <a:t> is closed on New Year’s Day, Fourth of July, Thanksgiving Day, and Christmas Day.</a:t>
            </a:r>
            <a:br>
              <a:rPr lang="en-US" dirty="0" smtClean="0"/>
            </a:br>
            <a:r>
              <a:rPr lang="en-US" dirty="0" smtClean="0"/>
              <a:t>*El Café will be closed on December 24, 25, 31 and January 1.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398818" y="250668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 smtClean="0"/>
              <a:t>ADMISSIONS</a:t>
            </a:r>
          </a:p>
          <a:p>
            <a:r>
              <a:rPr lang="en-US" b="1" dirty="0" smtClean="0"/>
              <a:t>SUGGESTED GALLERY ADMISSION*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$9 Adults</a:t>
            </a:r>
            <a:br>
              <a:rPr lang="en-US" dirty="0" smtClean="0"/>
            </a:br>
            <a:r>
              <a:rPr lang="en-US" dirty="0" smtClean="0"/>
              <a:t>$ 5 Students and Seniors</a:t>
            </a:r>
            <a:br>
              <a:rPr lang="en-US" dirty="0" smtClean="0"/>
            </a:br>
            <a:r>
              <a:rPr lang="en-US" b="1" dirty="0" smtClean="0"/>
              <a:t>Free</a:t>
            </a:r>
            <a:r>
              <a:rPr lang="en-US" dirty="0" smtClean="0"/>
              <a:t> for Members and children under 12</a:t>
            </a:r>
            <a:br>
              <a:rPr lang="en-US" dirty="0" smtClean="0"/>
            </a:br>
            <a:r>
              <a:rPr lang="en-US" b="1" dirty="0" smtClean="0"/>
              <a:t>Free</a:t>
            </a:r>
            <a:r>
              <a:rPr lang="en-US" dirty="0" smtClean="0"/>
              <a:t> for Seniors on Wednesdays</a:t>
            </a:r>
            <a:br>
              <a:rPr lang="en-US" dirty="0" smtClean="0"/>
            </a:br>
            <a:r>
              <a:rPr lang="en-US" b="1" dirty="0" smtClean="0"/>
              <a:t>Free</a:t>
            </a:r>
            <a:r>
              <a:rPr lang="en-US" dirty="0" smtClean="0"/>
              <a:t> every third Saturday of the month for Super </a:t>
            </a:r>
            <a:r>
              <a:rPr lang="en-US" dirty="0" err="1" smtClean="0"/>
              <a:t>Sábado</a:t>
            </a:r>
            <a:endParaRPr lang="en-US" dirty="0" smtClean="0"/>
          </a:p>
          <a:p>
            <a:r>
              <a:rPr lang="en-US" b="1" dirty="0" smtClean="0"/>
              <a:t>*SPECIAL 2×1 OFFER*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your admission to El </a:t>
            </a:r>
            <a:r>
              <a:rPr lang="en-US" dirty="0" err="1" smtClean="0"/>
              <a:t>Museo</a:t>
            </a:r>
            <a:r>
              <a:rPr lang="en-US" dirty="0" smtClean="0"/>
              <a:t> del Barrio, you can gain FREE entrance to the Museum of the City of New York.</a:t>
            </a:r>
            <a:br>
              <a:rPr lang="en-US" dirty="0" smtClean="0"/>
            </a:br>
            <a:r>
              <a:rPr lang="en-US" dirty="0" smtClean="0"/>
              <a:t>For more info on our neighbors, visit </a:t>
            </a:r>
            <a:r>
              <a:rPr lang="en-US" dirty="0" smtClean="0">
                <a:hlinkClick r:id="rId4"/>
              </a:rPr>
              <a:t>www.mcny.org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092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389</Words>
  <Application>Microsoft Office PowerPoint</Application>
  <PresentationFormat>On-screen Show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Nombre: ___________ Proyecto de verano 2015 Español     8vo  9no grado</vt:lpstr>
      <vt:lpstr>Use the following letter format</vt:lpstr>
      <vt:lpstr>PowerPoint Presentation</vt:lpstr>
      <vt:lpstr>PowerPoint Presentation</vt:lpstr>
      <vt:lpstr>Nombre: ___________ Proyecto de verano 2015 Español     8vo  9no grado</vt:lpstr>
      <vt:lpstr>Use the following letter format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MEXICO</dc:title>
  <dc:creator>Helen Zumaeta</dc:creator>
  <cp:lastModifiedBy>Helen Zumaeta</cp:lastModifiedBy>
  <cp:revision>12</cp:revision>
  <dcterms:created xsi:type="dcterms:W3CDTF">2015-06-17T18:44:14Z</dcterms:created>
  <dcterms:modified xsi:type="dcterms:W3CDTF">2015-06-22T20:56:24Z</dcterms:modified>
</cp:coreProperties>
</file>